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sldIdLst>
    <p:sldId id="269" r:id="rId2"/>
    <p:sldId id="310" r:id="rId3"/>
    <p:sldId id="301" r:id="rId4"/>
  </p:sldIdLst>
  <p:sldSz cx="9144000" cy="6858000" type="screen4x3"/>
  <p:notesSz cx="7315200" cy="9601200"/>
  <p:embeddedFontLst>
    <p:embeddedFont>
      <p:font typeface="Bookman Old Style"/>
      <p:regular r:id="rId5"/>
      <p:bold r:id="rId6"/>
      <p:italic r:id="rId7"/>
      <p:boldItalic r:id="rId8"/>
    </p:embeddedFont>
    <p:embeddedFont>
      <p:font typeface="Arial Rounded MT Bold"/>
      <p:regular r:id="rId9"/>
    </p:embeddedFont>
    <p:embeddedFont>
      <p:font typeface="Calibri"/>
      <p:regular r:id="rId10"/>
      <p:bold r:id="rId11"/>
      <p:italic r:id="rId12"/>
      <p:boldItalic r:id="rId13"/>
    </p:embeddedFont>
    <p:embeddedFont>
      <p:font typeface="Segoe Script"/>
      <p:regular r:id="rId14"/>
      <p:bold r:id="rId15"/>
    </p:embeddedFont>
    <p:embeddedFont>
      <p:font typeface="Microsoft YaHei"/>
      <p:regular r:id="rId16"/>
      <p:bold r:id="rId17"/>
    </p:embeddedFont>
    <p:embeddedFont>
      <p:font typeface="Candara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33"/>
    <a:srgbClr val="EE3124"/>
    <a:srgbClr val="AE132A"/>
    <a:srgbClr val="A1AB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307" autoAdjust="0"/>
    <p:restoredTop sz="94660"/>
  </p:normalViewPr>
  <p:slideViewPr>
    <p:cSldViewPr>
      <p:cViewPr varScale="1">
        <p:scale>
          <a:sx n="100" d="100"/>
          <a:sy n="100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5.fntdata"/><Relationship Id="rId20" Type="http://schemas.openxmlformats.org/officeDocument/2006/relationships/font" Target="fonts/font16.fntdata"/><Relationship Id="rId21" Type="http://schemas.openxmlformats.org/officeDocument/2006/relationships/font" Target="fonts/font17.fntdata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font" Target="fonts/font6.fntdata"/><Relationship Id="rId11" Type="http://schemas.openxmlformats.org/officeDocument/2006/relationships/font" Target="fonts/font7.fntdata"/><Relationship Id="rId12" Type="http://schemas.openxmlformats.org/officeDocument/2006/relationships/font" Target="fonts/font8.fntdata"/><Relationship Id="rId13" Type="http://schemas.openxmlformats.org/officeDocument/2006/relationships/font" Target="fonts/font9.fntdata"/><Relationship Id="rId14" Type="http://schemas.openxmlformats.org/officeDocument/2006/relationships/font" Target="fonts/font10.fntdata"/><Relationship Id="rId15" Type="http://schemas.openxmlformats.org/officeDocument/2006/relationships/font" Target="fonts/font11.fntdata"/><Relationship Id="rId16" Type="http://schemas.openxmlformats.org/officeDocument/2006/relationships/font" Target="fonts/font12.fntdata"/><Relationship Id="rId17" Type="http://schemas.openxmlformats.org/officeDocument/2006/relationships/font" Target="fonts/font13.fntdata"/><Relationship Id="rId18" Type="http://schemas.openxmlformats.org/officeDocument/2006/relationships/font" Target="fonts/font14.fntdata"/><Relationship Id="rId1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font" Target="fonts/font1.fntdata"/><Relationship Id="rId6" Type="http://schemas.openxmlformats.org/officeDocument/2006/relationships/font" Target="fonts/font2.fntdata"/><Relationship Id="rId7" Type="http://schemas.openxmlformats.org/officeDocument/2006/relationships/font" Target="fonts/font3.fntdata"/><Relationship Id="rId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E943-EF65-4BC9-A46F-C3386842858D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69E1-A469-47D1-90CC-08C1B6B1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0"/>
            <a:ext cx="8077200" cy="2057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Myriad Pro" pitchFamily="34" charset="0"/>
              </a:rPr>
              <a:t>SMART Wind Support Structures</a:t>
            </a:r>
            <a:r>
              <a:rPr lang="en-US" sz="2400" dirty="0" smtClean="0">
                <a:latin typeface="Myriad Pro" pitchFamily="34" charset="0"/>
              </a:rPr>
              <a:t/>
            </a:r>
            <a:br>
              <a:rPr lang="en-US" sz="2400" dirty="0" smtClean="0">
                <a:latin typeface="Myriad Pro" pitchFamily="34" charset="0"/>
              </a:rPr>
            </a:br>
            <a:r>
              <a:rPr lang="en-US" sz="2400" dirty="0" smtClean="0">
                <a:latin typeface="Myriad Pro" pitchFamily="34" charset="0"/>
              </a:rPr>
              <a:t>January 14, 2015</a:t>
            </a:r>
            <a:br>
              <a:rPr lang="en-US" sz="2400" dirty="0" smtClean="0">
                <a:latin typeface="Myriad Pro" pitchFamily="34" charset="0"/>
              </a:rPr>
            </a:br>
            <a:r>
              <a:rPr lang="en-US" sz="2400" dirty="0" smtClean="0">
                <a:latin typeface="Myriad Pro" pitchFamily="34" charset="0"/>
              </a:rPr>
              <a:t/>
            </a:r>
            <a:br>
              <a:rPr lang="en-US" sz="2400" dirty="0" smtClean="0">
                <a:latin typeface="Myriad Pro" pitchFamily="34" charset="0"/>
              </a:rPr>
            </a:br>
            <a:r>
              <a:rPr lang="en-US" sz="2400" dirty="0" smtClean="0">
                <a:latin typeface="Myriad Pro" pitchFamily="34" charset="0"/>
              </a:rPr>
              <a:t>David Blittersdorf - CEO</a:t>
            </a:r>
            <a:br>
              <a:rPr lang="en-US" sz="2400" dirty="0" smtClean="0">
                <a:latin typeface="Myriad Pro" pitchFamily="34" charset="0"/>
              </a:rPr>
            </a:br>
            <a:r>
              <a:rPr lang="en-US" sz="2400" dirty="0" smtClean="0">
                <a:latin typeface="Myriad Pro" pitchFamily="34" charset="0"/>
              </a:rPr>
              <a:t/>
            </a:r>
            <a:br>
              <a:rPr lang="en-US" sz="2400" dirty="0" smtClean="0">
                <a:latin typeface="Myriad Pro" pitchFamily="34" charset="0"/>
              </a:rPr>
            </a:br>
            <a:endParaRPr lang="en-US" sz="24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Myriad Pro" pitchFamily="34" charset="0"/>
              </a:rPr>
              <a:t>Screw-in Bases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914401"/>
            <a:ext cx="79248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Chronicle Text G1" pitchFamily="50" charset="0"/>
                <a:cs typeface="Adobe Hebrew" pitchFamily="18" charset="-79"/>
              </a:rPr>
              <a:t> Fast installation – 30 minutes for a 8’ </a:t>
            </a:r>
            <a:r>
              <a:rPr lang="en-US" b="1" dirty="0" err="1" smtClean="0">
                <a:latin typeface="Chronicle Text G1" pitchFamily="50" charset="0"/>
                <a:cs typeface="Adobe Hebrew" pitchFamily="18" charset="-79"/>
              </a:rPr>
              <a:t>x</a:t>
            </a:r>
            <a:r>
              <a:rPr lang="en-US" b="1" dirty="0" smtClean="0">
                <a:latin typeface="Chronicle Text G1" pitchFamily="50" charset="0"/>
                <a:cs typeface="Adobe Hebrew" pitchFamily="18" charset="-79"/>
              </a:rPr>
              <a:t> 10” diameter helical piling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Chronicle Text G1" pitchFamily="50" charset="0"/>
                <a:cs typeface="Adobe Hebrew" pitchFamily="18" charset="-79"/>
              </a:rPr>
              <a:t> No concrete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Chronicle Text G1" pitchFamily="50" charset="0"/>
                <a:cs typeface="Adobe Hebrew" pitchFamily="18" charset="-79"/>
              </a:rPr>
              <a:t> Low cost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atin typeface="Chronicle Text G1" pitchFamily="50" charset="0"/>
                <a:cs typeface="Adobe Hebrew" pitchFamily="18" charset="-79"/>
              </a:rPr>
              <a:t> Critical for one day installation </a:t>
            </a:r>
          </a:p>
        </p:txBody>
      </p:sp>
      <p:pic>
        <p:nvPicPr>
          <p:cNvPr id="5" name="Picture 4" descr="UVM Screw In Base Inst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Myriad Pro" pitchFamily="34" charset="0"/>
              </a:rPr>
              <a:t>Helical Piling Installation</a:t>
            </a:r>
            <a:endParaRPr lang="en-US" b="1" dirty="0">
              <a:latin typeface="Myriad Pro" pitchFamily="34" charset="0"/>
            </a:endParaRPr>
          </a:p>
        </p:txBody>
      </p:sp>
      <p:pic>
        <p:nvPicPr>
          <p:cNvPr id="5" name="Content Placeholder 4" descr="100_107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221" r="-71221"/>
          <a:stretch>
            <a:fillRect/>
          </a:stretch>
        </p:blipFill>
        <p:spPr>
          <a:xfrm>
            <a:off x="-1066800" y="1676400"/>
            <a:ext cx="11506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52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Bookman Old Style</vt:lpstr>
      <vt:lpstr>Arial Rounded MT Bold</vt:lpstr>
      <vt:lpstr>Calibri</vt:lpstr>
      <vt:lpstr>Segoe Script</vt:lpstr>
      <vt:lpstr>Microsoft YaHei</vt:lpstr>
      <vt:lpstr>Candara</vt:lpstr>
      <vt:lpstr>Office Theme</vt:lpstr>
      <vt:lpstr>SMART Wind Support Structures January 14, 2015  David Blittersdorf - CEO  </vt:lpstr>
      <vt:lpstr>Screw-in Bases</vt:lpstr>
      <vt:lpstr>Helical Piling Installation</vt:lpstr>
    </vt:vector>
  </TitlesOfParts>
  <Company>AllEarth Renewables,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</dc:creator>
  <cp:lastModifiedBy>David Blittersdorf</cp:lastModifiedBy>
  <cp:revision>201</cp:revision>
  <dcterms:created xsi:type="dcterms:W3CDTF">2015-01-14T17:28:28Z</dcterms:created>
  <dcterms:modified xsi:type="dcterms:W3CDTF">2015-01-14T17:28:54Z</dcterms:modified>
</cp:coreProperties>
</file>