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90" r:id="rId2"/>
    <p:sldId id="419" r:id="rId3"/>
    <p:sldId id="420" r:id="rId4"/>
    <p:sldId id="421" r:id="rId5"/>
    <p:sldId id="422" r:id="rId6"/>
    <p:sldId id="423" r:id="rId7"/>
    <p:sldId id="424" r:id="rId8"/>
    <p:sldId id="40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66B9FE"/>
    <a:srgbClr val="2AB7FE"/>
    <a:srgbClr val="018FD8"/>
    <a:srgbClr val="FFFF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83278" autoAdjust="0"/>
  </p:normalViewPr>
  <p:slideViewPr>
    <p:cSldViewPr snapToGrid="0" snapToObjects="1">
      <p:cViewPr varScale="1">
        <p:scale>
          <a:sx n="57" d="100"/>
          <a:sy n="57" d="100"/>
        </p:scale>
        <p:origin x="57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3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rgbClr val="018FD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60</c:v>
                </c:pt>
                <c:pt idx="2">
                  <c:v>70</c:v>
                </c:pt>
                <c:pt idx="3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/>
      </c:ofPieChart>
    </c:plotArea>
    <c:legend>
      <c:legendPos val="r"/>
      <c:overlay val="0"/>
      <c:txPr>
        <a:bodyPr/>
        <a:lstStyle/>
        <a:p>
          <a:pPr>
            <a:defRPr>
              <a:solidFill>
                <a:srgbClr val="018FD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EE082-6E67-4B24-BD62-A9EB506ECBEC}" type="datetimeFigureOut">
              <a:rPr lang="en-GB" smtClean="0"/>
              <a:pPr/>
              <a:t>14/01/2015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B3C83-649A-45CA-8FC0-A7D4475E0D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5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WP - Graphic.jp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113" y="1585"/>
            <a:ext cx="9139773" cy="6854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3213100"/>
            <a:ext cx="7040880" cy="16383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260" y="5054600"/>
            <a:ext cx="7040880" cy="1270000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3D7D-12DC-4F22-AD01-6EC66C083218}" type="datetime1">
              <a:rPr lang="en-GB" smtClean="0"/>
              <a:pPr/>
              <a:t>14/01/2015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14F5-965E-204A-80A8-FE62C925F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175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CANADA | UNITED KINGDOM | UNITED STATES</a:t>
            </a:r>
            <a:r>
              <a:rPr lang="en-CA" baseline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| DENMARK | ITALY </a:t>
            </a:r>
            <a:endParaRPr lang="en-GB" dirty="0">
              <a:solidFill>
                <a:schemeClr val="tx2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51560" y="4953000"/>
            <a:ext cx="7040880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pic>
        <p:nvPicPr>
          <p:cNvPr id="14" name="Picture 2" descr="K:\Rebranding Project\NEW LOGOS 06-June-2014\-« Logos\EWP_-«\EWP---White_-«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68" y="1314449"/>
            <a:ext cx="4438063" cy="134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4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Brand Nudge Project\UPDATE - 4. SOURCE FILES\PPT - SOURCE FILES\Endurance PPT Cover Slides\jpegs\Endurance ppt splash pages-0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51560" y="3213100"/>
            <a:ext cx="7040880" cy="16383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8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4150-FEBD-4F16-AA2E-6E97F270C17A}" type="datetime1">
              <a:rPr lang="en-GB" smtClean="0"/>
              <a:pPr/>
              <a:t>14/01/2015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14F5-965E-204A-80A8-FE62C925F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650994" y="1553910"/>
            <a:ext cx="7035805" cy="1455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651000" y="3009900"/>
            <a:ext cx="7035800" cy="311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4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199" y="1553910"/>
            <a:ext cx="4673600" cy="145598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198" y="3009900"/>
            <a:ext cx="4673601" cy="316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76A1-5988-4218-8F4B-1977E57DE67E}" type="datetime1">
              <a:rPr lang="en-GB" smtClean="0"/>
              <a:pPr/>
              <a:t>14/01/2015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9550" y="6356350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14F5-965E-204A-80A8-FE62C925F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0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E32D-69AE-4C38-97B9-EA70E579CAE9}" type="datetime1">
              <a:rPr lang="en-GB" smtClean="0"/>
              <a:pPr/>
              <a:t>14/01/2015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14F5-965E-204A-80A8-FE62C925F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2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994" y="1553910"/>
            <a:ext cx="7035805" cy="1455989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0994" y="3009899"/>
            <a:ext cx="3556006" cy="3116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793" y="3001962"/>
            <a:ext cx="3556006" cy="3116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9AFC-AF70-4B9D-B2ED-C0831AE4D4FA}" type="datetime1">
              <a:rPr lang="en-GB" smtClean="0"/>
              <a:pPr/>
              <a:t>14/01/2015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14F5-965E-204A-80A8-FE62C925F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2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:\Brand Nudge Project\UPDATE - 4. SOURCE FILES\PPT - SOURCE FILES\Endurance PPT Cover Slides\jpegs\Endurance ppt splash pages-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3213100"/>
            <a:ext cx="7040880" cy="16383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260" y="5054600"/>
            <a:ext cx="7040880" cy="1270000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4F52-E98B-43B1-AD0B-B4BE784B1B7E}" type="datetime1">
              <a:rPr lang="en-GB" smtClean="0"/>
              <a:pPr/>
              <a:t>14/01/2015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14F5-965E-204A-80A8-FE62C925F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pic>
        <p:nvPicPr>
          <p:cNvPr id="1026" name="Picture 2" descr="K:\Brand Nudge Project\1. NEW LOGOS\Registered Corporate Logo\EWP---White_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" y="718723"/>
            <a:ext cx="2105024" cy="6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5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0" y="939800"/>
            <a:ext cx="6718299" cy="1473201"/>
          </a:xfrm>
        </p:spPr>
        <p:txBody>
          <a:bodyPr anchor="ctr"/>
          <a:lstStyle>
            <a:lvl1pPr>
              <a:defRPr>
                <a:solidFill>
                  <a:srgbClr val="018FD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A55-9B3C-49A7-957E-7C5FE32EA9DE}" type="datetime1">
              <a:rPr lang="en-GB" smtClean="0"/>
              <a:pPr/>
              <a:t>14/01/2015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14F5-965E-204A-80A8-FE62C925F260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986943392"/>
              </p:ext>
            </p:extLst>
          </p:nvPr>
        </p:nvGraphicFramePr>
        <p:xfrm>
          <a:off x="1968500" y="2413000"/>
          <a:ext cx="6718300" cy="379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2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6FEF-F3C1-443F-AD51-BE9C51725204}" type="datetime1">
              <a:rPr lang="en-GB" smtClean="0"/>
              <a:pPr/>
              <a:t>14/01/2015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14F5-965E-204A-80A8-FE62C925F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57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3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Brand Nudge Project\UPDATE - 4. SOURCE FILES\PPT - SOURCE FILES\Endurance PPT Cover Slides\jpegs\Endurance ppt splash pages-0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4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0994" y="1553910"/>
            <a:ext cx="7035805" cy="1455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0994" y="3009900"/>
            <a:ext cx="7035805" cy="316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2977E39-57EB-4C70-8E89-ED9241DBAD3F}" type="datetime1">
              <a:rPr lang="en-GB" smtClean="0"/>
              <a:pPr/>
              <a:t>14/01/2015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BF14F5-965E-204A-80A8-FE62C925F26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Endurance ppt slides-03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90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" y="925260"/>
            <a:ext cx="1650994" cy="5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7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52" r:id="rId5"/>
    <p:sldLayoutId id="2147483657" r:id="rId6"/>
    <p:sldLayoutId id="2147483654" r:id="rId7"/>
    <p:sldLayoutId id="2147483655" r:id="rId8"/>
    <p:sldLayoutId id="2147483656" r:id="rId9"/>
    <p:sldLayoutId id="214748365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 spc="-150">
          <a:solidFill>
            <a:srgbClr val="018FD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bg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3706" y="3213100"/>
            <a:ext cx="9371412" cy="1638300"/>
          </a:xfrm>
        </p:spPr>
        <p:txBody>
          <a:bodyPr>
            <a:normAutofit/>
          </a:bodyPr>
          <a:lstStyle/>
          <a:p>
            <a:r>
              <a:rPr lang="en-GB" dirty="0" smtClean="0"/>
              <a:t>Foundation Examples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1006" y="5054600"/>
            <a:ext cx="9371412" cy="1270000"/>
          </a:xfrm>
        </p:spPr>
        <p:txBody>
          <a:bodyPr>
            <a:normAutofit/>
          </a:bodyPr>
          <a:lstStyle/>
          <a:p>
            <a:r>
              <a:rPr lang="en-CA" dirty="0" smtClean="0"/>
              <a:t>DWEA SMART </a:t>
            </a:r>
            <a:r>
              <a:rPr lang="en-CA" dirty="0" err="1" smtClean="0"/>
              <a:t>Mtg</a:t>
            </a:r>
            <a:r>
              <a:rPr lang="en-CA" dirty="0" smtClean="0"/>
              <a:t>/Golden CO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3D7D-12DC-4F22-AD01-6EC66C083218}" type="datetime1">
              <a:rPr lang="en-GB" smtClean="0"/>
              <a:pPr/>
              <a:t>14/01/2015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</a:rPr>
              <a:t>CONFIDENTIAL</a:t>
            </a:r>
            <a:endParaRPr 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Pad/Pier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5" y="3343870"/>
            <a:ext cx="2528776" cy="2666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55" y="2091685"/>
            <a:ext cx="2528776" cy="884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217" y="3471448"/>
            <a:ext cx="2413973" cy="2544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340" y="1905142"/>
            <a:ext cx="2617850" cy="1560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772" y="2976040"/>
            <a:ext cx="2689028" cy="2666431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804640" y="825915"/>
            <a:ext cx="7035805" cy="1455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18FD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Pad/Pier </a:t>
            </a:r>
            <a:endParaRPr kumimoji="0" lang="en-US" sz="3200" b="1" i="0" u="none" strike="noStrike" kern="1200" cap="none" spc="-150" normalizeH="0" baseline="0" noProof="0" dirty="0">
              <a:ln>
                <a:noFill/>
              </a:ln>
              <a:solidFill>
                <a:srgbClr val="018FD8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0994" y="1369554"/>
            <a:ext cx="7035805" cy="1455989"/>
          </a:xfrm>
        </p:spPr>
        <p:txBody>
          <a:bodyPr/>
          <a:lstStyle/>
          <a:p>
            <a:r>
              <a:rPr lang="en-US" dirty="0" smtClean="0"/>
              <a:t>Embedded Sections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06" y="2625190"/>
            <a:ext cx="7617274" cy="32056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1" y="825915"/>
            <a:ext cx="4292600" cy="1455989"/>
          </a:xfrm>
        </p:spPr>
        <p:txBody>
          <a:bodyPr/>
          <a:lstStyle/>
          <a:p>
            <a:r>
              <a:rPr lang="en-US" dirty="0" smtClean="0"/>
              <a:t>Tensionless Pier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166700"/>
            <a:ext cx="4318000" cy="544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0" y="3000927"/>
            <a:ext cx="24511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3395" y="596900"/>
            <a:ext cx="4305306" cy="1455989"/>
          </a:xfrm>
        </p:spPr>
        <p:txBody>
          <a:bodyPr/>
          <a:lstStyle/>
          <a:p>
            <a:r>
              <a:rPr lang="en-US" dirty="0" smtClean="0"/>
              <a:t>Rock Anchor/Cap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20" y="1842020"/>
            <a:ext cx="7065835" cy="49143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1900" y="542421"/>
            <a:ext cx="7035805" cy="1113090"/>
          </a:xfrm>
        </p:spPr>
        <p:txBody>
          <a:bodyPr/>
          <a:lstStyle/>
          <a:p>
            <a:r>
              <a:rPr lang="en-US" dirty="0" smtClean="0"/>
              <a:t>Helical Variant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287" y="1473200"/>
            <a:ext cx="543560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1948" y="825915"/>
            <a:ext cx="2501906" cy="1455989"/>
          </a:xfrm>
        </p:spPr>
        <p:txBody>
          <a:bodyPr/>
          <a:lstStyle/>
          <a:p>
            <a:r>
              <a:rPr lang="en-US" dirty="0" smtClean="0"/>
              <a:t>Other?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793" y="1989138"/>
            <a:ext cx="6022121" cy="4610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51560" y="3108325"/>
            <a:ext cx="7040880" cy="1638300"/>
          </a:xfrm>
        </p:spPr>
        <p:txBody>
          <a:bodyPr/>
          <a:lstStyle/>
          <a:p>
            <a:r>
              <a:rPr lang="en-CA" dirty="0" smtClean="0"/>
              <a:t>Thank You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1E6DA55-9B3C-49A7-957E-7C5FE32EA9DE}" type="datetime1">
              <a:rPr lang="en-GB" smtClean="0"/>
              <a:pPr/>
              <a:t>14/01/2015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1BF14F5-965E-204A-80A8-FE62C925F2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durance PPT Template_General_Blank July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9881</TotalTime>
  <Words>25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Verdana</vt:lpstr>
      <vt:lpstr>Endurance PPT Template_General_Blank July 2014</vt:lpstr>
      <vt:lpstr>Foundation Examples</vt:lpstr>
      <vt:lpstr>Pad/Pier</vt:lpstr>
      <vt:lpstr>Embedded Sections</vt:lpstr>
      <vt:lpstr>Tensionless Pier</vt:lpstr>
      <vt:lpstr>Rock Anchor/Cap</vt:lpstr>
      <vt:lpstr>Helical Variant</vt:lpstr>
      <vt:lpstr>Other?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Dealer Information Conference Call</dc:title>
  <dc:creator>CWheeler</dc:creator>
  <cp:lastModifiedBy>Brent Summerville</cp:lastModifiedBy>
  <cp:revision>151</cp:revision>
  <dcterms:created xsi:type="dcterms:W3CDTF">2015-01-14T15:24:22Z</dcterms:created>
  <dcterms:modified xsi:type="dcterms:W3CDTF">2015-01-14T17:07:03Z</dcterms:modified>
</cp:coreProperties>
</file>